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September 9,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No photo description available.">
            <a:extLst>
              <a:ext uri="{FF2B5EF4-FFF2-40B4-BE49-F238E27FC236}">
                <a16:creationId xmlns:a16="http://schemas.microsoft.com/office/drawing/2014/main" id="{53AA354B-1836-42E4-989C-A361BB1A4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924" y="4861420"/>
            <a:ext cx="257175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September 9, </a:t>
            </a: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July 8, 2025</a:t>
            </a:r>
            <a:endParaRPr lang="en-US" sz="1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Little Italy Garage Engineering Services Additional Expense Approval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Carahsoft/</a:t>
            </a:r>
            <a:r>
              <a:rPr lang="en-US" sz="1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Docusign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 Subscription Renewal Recommendation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Windcave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 Agreement Expense Approval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Executive Director’s Employment Agreement Extension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18186</TotalTime>
  <Words>211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September 9,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842</cp:revision>
  <cp:lastPrinted>2024-02-28T15:28:06Z</cp:lastPrinted>
  <dcterms:created xsi:type="dcterms:W3CDTF">2005-09-08T21:31:55Z</dcterms:created>
  <dcterms:modified xsi:type="dcterms:W3CDTF">2025-09-04T19:05:20Z</dcterms:modified>
</cp:coreProperties>
</file>